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62" autoAdjust="0"/>
    <p:restoredTop sz="94591" autoAdjust="0"/>
  </p:normalViewPr>
  <p:slideViewPr>
    <p:cSldViewPr>
      <p:cViewPr>
        <p:scale>
          <a:sx n="100" d="100"/>
          <a:sy n="100" d="100"/>
        </p:scale>
        <p:origin x="-2418" y="-17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786" cy="496967"/>
          </a:xfrm>
          <a:prstGeom prst="rect">
            <a:avLst/>
          </a:prstGeom>
        </p:spPr>
        <p:txBody>
          <a:bodyPr vert="horz" lIns="91552" tIns="45775" rIns="91552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1"/>
            <a:ext cx="2949786" cy="496967"/>
          </a:xfrm>
          <a:prstGeom prst="rect">
            <a:avLst/>
          </a:prstGeom>
        </p:spPr>
        <p:txBody>
          <a:bodyPr vert="horz" lIns="91552" tIns="45775" rIns="91552" bIns="45775" rtlCol="0"/>
          <a:lstStyle>
            <a:lvl1pPr algn="r">
              <a:defRPr sz="1200"/>
            </a:lvl1pPr>
          </a:lstStyle>
          <a:p>
            <a:fld id="{9D631B8C-2411-42DE-ABBE-9F3C1D6C4A3D}" type="datetimeFigureOut">
              <a:rPr kumimoji="1" lang="ja-JP" altLang="en-US" smtClean="0"/>
              <a:t>2019/3/6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5812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2" tIns="45775" rIns="91552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552" tIns="45775" rIns="91552" bIns="4577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6" cy="496967"/>
          </a:xfrm>
          <a:prstGeom prst="rect">
            <a:avLst/>
          </a:prstGeom>
        </p:spPr>
        <p:txBody>
          <a:bodyPr vert="horz" lIns="91552" tIns="45775" rIns="91552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6" cy="496967"/>
          </a:xfrm>
          <a:prstGeom prst="rect">
            <a:avLst/>
          </a:prstGeom>
        </p:spPr>
        <p:txBody>
          <a:bodyPr vert="horz" lIns="91552" tIns="45775" rIns="91552" bIns="45775" rtlCol="0" anchor="b"/>
          <a:lstStyle>
            <a:lvl1pPr algn="r">
              <a:defRPr sz="1200"/>
            </a:lvl1pPr>
          </a:lstStyle>
          <a:p>
            <a:fld id="{54AC1714-41AA-44F1-B7F0-69E12ED5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349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2963" y="746125"/>
            <a:ext cx="2581275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C1714-41AA-44F1-B7F0-69E12ED5F61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470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EE1B4-A8FF-4686-B004-0735FFCE4A26}" type="datetime1">
              <a:rPr kumimoji="1" lang="ja-JP" altLang="en-US" smtClean="0"/>
              <a:t>2019/3/6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886D-87F6-44B5-A14B-1DF4813D9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843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8303-B0E7-488B-87AB-1A5303523A5B}" type="datetime1">
              <a:rPr kumimoji="1" lang="ja-JP" altLang="en-US" smtClean="0"/>
              <a:t>2019/3/6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886D-87F6-44B5-A14B-1DF4813D9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585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9EAC9-52E7-4C0F-A3AB-14E173424FA7}" type="datetime1">
              <a:rPr kumimoji="1" lang="ja-JP" altLang="en-US" smtClean="0"/>
              <a:t>2019/3/6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886D-87F6-44B5-A14B-1DF4813D9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32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132D-FEA3-4871-9724-2E6A52656435}" type="datetime1">
              <a:rPr kumimoji="1" lang="ja-JP" altLang="en-US" smtClean="0"/>
              <a:t>2019/3/6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886D-87F6-44B5-A14B-1DF4813D9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558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76EB-3790-4CEB-AD19-593589230EA2}" type="datetime1">
              <a:rPr kumimoji="1" lang="ja-JP" altLang="en-US" smtClean="0"/>
              <a:t>2019/3/6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886D-87F6-44B5-A14B-1DF4813D9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96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E296-D565-4B22-A6C6-7AC03BFE7337}" type="datetime1">
              <a:rPr kumimoji="1" lang="ja-JP" altLang="en-US" smtClean="0"/>
              <a:t>2019/3/6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886D-87F6-44B5-A14B-1DF4813D9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604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54AC-138C-4FE4-8472-8EC3A896DA1E}" type="datetime1">
              <a:rPr kumimoji="1" lang="ja-JP" altLang="en-US" smtClean="0"/>
              <a:t>2019/3/6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886D-87F6-44B5-A14B-1DF4813D9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430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678C-5BAB-41BA-B1BA-74202E10BD8C}" type="datetime1">
              <a:rPr kumimoji="1" lang="ja-JP" altLang="en-US" smtClean="0"/>
              <a:t>2019/3/6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886D-87F6-44B5-A14B-1DF4813D9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31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63AF9-F83E-43A2-B1CC-E6A4605814F5}" type="datetime1">
              <a:rPr kumimoji="1" lang="ja-JP" altLang="en-US" smtClean="0"/>
              <a:t>2019/3/6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886D-87F6-44B5-A14B-1DF4813D9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25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2A0D-A46C-49BE-A6AB-6724DD8EE592}" type="datetime1">
              <a:rPr kumimoji="1" lang="ja-JP" altLang="en-US" smtClean="0"/>
              <a:t>2019/3/6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886D-87F6-44B5-A14B-1DF4813D9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10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9AD7-FAD0-4914-B974-163B12AD144A}" type="datetime1">
              <a:rPr kumimoji="1" lang="ja-JP" altLang="en-US" smtClean="0"/>
              <a:t>2019/3/6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886D-87F6-44B5-A14B-1DF4813D9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759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69BE8-8013-4B62-8F69-2BF4199DEE7A}" type="datetime1">
              <a:rPr kumimoji="1" lang="ja-JP" altLang="en-US" smtClean="0"/>
              <a:t>2019/3/6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C886D-87F6-44B5-A14B-1DF4813D9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69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33022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1" y="-147902"/>
            <a:ext cx="9525" cy="1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05197" y="128464"/>
            <a:ext cx="6552728" cy="99027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応募用紙</a:t>
            </a:r>
            <a:r>
              <a:rPr lang="en-US" altLang="ja-JP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</a:p>
          <a:p>
            <a:pPr algn="ctr"/>
            <a:r>
              <a:rPr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2019</a:t>
            </a:r>
            <a:r>
              <a:rPr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年「クイーン・エリザベス」船内見学会</a:t>
            </a:r>
            <a:endParaRPr lang="ja-JP" altLang="en-US" sz="12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endParaRPr lang="ja-JP" altLang="en-US" sz="16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郵送先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（郵送のみ受付）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：〒</a:t>
            </a:r>
            <a:r>
              <a:rPr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730-8511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広島市中区基町</a:t>
            </a:r>
            <a:r>
              <a:rPr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10-52</a:t>
            </a:r>
            <a:endParaRPr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　　　　　　　　　広島県土木建築局港湾振興課内</a:t>
            </a:r>
          </a:p>
          <a:p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　　　　　　　　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「広島港客船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誘致・おもてなし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委員会」事務局　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宛て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lang="en-US" altLang="ja-JP" sz="1200" i="1" u="sng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200" i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応募</a:t>
            </a:r>
            <a:r>
              <a:rPr lang="ja-JP" altLang="en-US" sz="1200" i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締切：　</a:t>
            </a:r>
            <a:r>
              <a:rPr lang="ja-JP" altLang="en-US" sz="1200" b="1" i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平成</a:t>
            </a:r>
            <a:r>
              <a:rPr lang="ja-JP" altLang="en-US" sz="1200" b="1" i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３</a:t>
            </a:r>
            <a:r>
              <a:rPr lang="en-US" altLang="ja-JP" sz="1200" b="1" i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1200" b="1" i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</a:t>
            </a:r>
            <a:r>
              <a:rPr lang="ja-JP" altLang="en-US" sz="1200" b="1" i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３月</a:t>
            </a:r>
            <a:r>
              <a:rPr lang="ja-JP" altLang="en-US" sz="1200" b="1" i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２</a:t>
            </a:r>
            <a:r>
              <a:rPr lang="en-US" altLang="ja-JP" sz="1200" b="1" i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</a:t>
            </a:r>
            <a:r>
              <a:rPr lang="ja-JP" altLang="en-US" sz="1200" b="1" i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</a:t>
            </a:r>
            <a:r>
              <a:rPr lang="en-US" altLang="ja-JP" sz="1200" b="1" i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200" b="1" i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火</a:t>
            </a:r>
            <a:r>
              <a:rPr lang="en-US" altLang="ja-JP" sz="1200" b="1" i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  <a:r>
              <a:rPr lang="ja-JP" altLang="en-US" sz="1200" b="1" i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必着</a:t>
            </a:r>
          </a:p>
          <a:p>
            <a:endParaRPr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lang="ja-JP" altLang="en-US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lang="ja-JP" altLang="en-US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　　　　　　　　</a:t>
            </a:r>
            <a:endParaRPr lang="ja-JP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200"/>
              </a:lnSpc>
            </a:pPr>
            <a:endParaRPr lang="ja-JP" altLang="en-US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200"/>
              </a:lnSpc>
            </a:pPr>
            <a:endParaRPr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200"/>
              </a:lnSpc>
            </a:pPr>
            <a:endParaRPr lang="ja-JP" altLang="en-US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200"/>
              </a:lnSpc>
            </a:pPr>
            <a:endParaRPr lang="ja-JP" altLang="en-US" sz="1200" u="sng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200"/>
              </a:lnSpc>
            </a:pPr>
            <a:endParaRPr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200"/>
              </a:lnSpc>
            </a:pPr>
            <a:endParaRPr lang="ja-JP" altLang="en-US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200"/>
              </a:lnSpc>
            </a:pPr>
            <a:endParaRPr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000"/>
              </a:lnSpc>
            </a:pPr>
            <a:endParaRPr lang="ja-JP" altLang="en-US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000"/>
              </a:lnSpc>
            </a:pPr>
            <a:endParaRPr lang="ja-JP" altLang="en-US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000"/>
              </a:lnSpc>
            </a:pPr>
            <a:endParaRPr lang="ja-JP" altLang="en-US" sz="1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000"/>
              </a:lnSpc>
            </a:pPr>
            <a:endParaRPr lang="ja-JP" altLang="en-US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1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1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1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1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lvl="0">
              <a:lnSpc>
                <a:spcPts val="1200"/>
              </a:lnSpc>
            </a:pPr>
            <a:endParaRPr lang="en-US" altLang="ja-JP" sz="1200" dirty="0" smtClean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lvl="0">
              <a:lnSpc>
                <a:spcPts val="1200"/>
              </a:lnSpc>
            </a:pPr>
            <a:endParaRPr lang="en-US" altLang="ja-JP" sz="1200" dirty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lvl="0">
              <a:lnSpc>
                <a:spcPts val="1200"/>
              </a:lnSpc>
            </a:pPr>
            <a:endParaRPr lang="en-US" altLang="ja-JP" sz="1200" dirty="0" smtClean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lvl="0">
              <a:lnSpc>
                <a:spcPts val="1200"/>
              </a:lnSpc>
            </a:pPr>
            <a:endParaRPr lang="ja-JP" altLang="en-US" sz="1100" b="1" u="sng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lvl="0">
              <a:lnSpc>
                <a:spcPts val="1200"/>
              </a:lnSpc>
            </a:pPr>
            <a:r>
              <a:rPr lang="ja-JP" altLang="en-US" sz="1100" b="1" u="sng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■</a:t>
            </a:r>
            <a:r>
              <a:rPr lang="ja-JP" altLang="ja-JP" sz="1100" b="1" u="sng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留意</a:t>
            </a:r>
            <a:r>
              <a:rPr lang="ja-JP" altLang="ja-JP" sz="1100" b="1" u="sng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事項</a:t>
            </a:r>
            <a:endParaRPr lang="ja-JP" altLang="en-US" sz="1100" b="1" u="sng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lvl="0">
              <a:lnSpc>
                <a:spcPts val="1200"/>
              </a:lnSpc>
            </a:pPr>
            <a:endParaRPr lang="en-US" altLang="ja-JP" sz="1100" b="1" u="sng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lvl="0">
              <a:lnSpc>
                <a:spcPts val="1300"/>
              </a:lnSpc>
            </a:pP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　応募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用紙への記入は２名までとし，３名以上記入の場合は無効になります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lvl="0">
              <a:lnSpc>
                <a:spcPts val="1300"/>
              </a:lnSpc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・　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身分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証明書を持っていない方は，同伴者が身分証明書を持っていても応募できません。　</a:t>
            </a:r>
            <a:endParaRPr lang="ja-JP" altLang="en-US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lvl="0">
              <a:lnSpc>
                <a:spcPts val="1300"/>
              </a:lnSpc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lang="ja-JP" altLang="en-US" sz="12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応募</a:t>
            </a:r>
            <a:r>
              <a:rPr lang="ja-JP" altLang="en-US" sz="1200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されるすべての方</a:t>
            </a:r>
            <a:r>
              <a:rPr lang="ja-JP" altLang="en-US" sz="12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の①</a:t>
            </a:r>
            <a:r>
              <a:rPr lang="ja-JP" altLang="en-US" sz="1200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～⑦をご記入下さい</a:t>
            </a:r>
            <a:r>
              <a:rPr lang="ja-JP" altLang="en-US" sz="12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ja-JP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・　</a:t>
            </a:r>
            <a:r>
              <a:rPr lang="ja-JP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おひとり１通の応募に限らせていただきます</a:t>
            </a:r>
            <a:r>
              <a:rPr lang="ja-JP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・　応募は郵送のみとし，電話、</a:t>
            </a:r>
            <a:r>
              <a:rPr lang="en-US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FAX</a:t>
            </a:r>
            <a:r>
              <a:rPr lang="ja-JP" altLang="en-US" sz="1200" dirty="0" err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，</a:t>
            </a:r>
            <a:r>
              <a:rPr lang="en-US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E-mail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等による申し込みは無効とします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lvl="0">
              <a:lnSpc>
                <a:spcPts val="1300"/>
              </a:lnSpc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・　</a:t>
            </a:r>
            <a:r>
              <a:rPr lang="ja-JP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応募者以外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の方</a:t>
            </a:r>
            <a:r>
              <a:rPr lang="ja-JP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が代理参加することはできません</a:t>
            </a:r>
            <a:r>
              <a:rPr lang="ja-JP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ja-JP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lvl="0">
              <a:lnSpc>
                <a:spcPts val="1300"/>
              </a:lnSpc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・　</a:t>
            </a:r>
            <a:r>
              <a:rPr lang="ja-JP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重複しての応募，未記入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及び誤記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入</a:t>
            </a:r>
            <a:r>
              <a:rPr lang="ja-JP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部分が</a:t>
            </a:r>
            <a:r>
              <a:rPr lang="ja-JP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ある場合は無効になります</a:t>
            </a:r>
            <a:r>
              <a:rPr lang="ja-JP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ja-JP" altLang="en-US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lvl="0">
              <a:lnSpc>
                <a:spcPts val="1300"/>
              </a:lnSpc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自家用車での来場はできません</a:t>
            </a:r>
            <a:r>
              <a:rPr lang="ja-JP" altLang="en-US" sz="12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</a:p>
          <a:p>
            <a:pPr lvl="0">
              <a:lnSpc>
                <a:spcPts val="1300"/>
              </a:lnSpc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（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当日は，ＪＲ五日市駅南口から広島港五日市埠頭まで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，シャトルバスを運行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します。着席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できな</a:t>
            </a:r>
          </a:p>
          <a:p>
            <a:pPr lvl="0">
              <a:lnSpc>
                <a:spcPts val="1300"/>
              </a:lnSpc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</a:t>
            </a:r>
            <a:r>
              <a:rPr lang="ja-JP" altLang="en-US" sz="12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い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場合がありますので，ご了承ください。）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lvl="0">
              <a:lnSpc>
                <a:spcPts val="1300"/>
              </a:lnSpc>
            </a:pPr>
            <a:r>
              <a:rPr lang="ja-JP" altLang="en-US" sz="1200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　車椅子をご利用の方はご自身の車椅子をご持参いただき，また必ず付き添いの方にご同伴い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ただ</a:t>
            </a:r>
          </a:p>
          <a:p>
            <a:pPr lvl="0">
              <a:lnSpc>
                <a:spcPts val="1300"/>
              </a:lnSpc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くようお願い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いたします。（同伴者も同様の申し込みが必要です。）</a:t>
            </a:r>
            <a:r>
              <a:rPr lang="ja-JP" altLang="en-US" sz="1200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endParaRPr lang="en-US" altLang="ja-JP" sz="1200" dirty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lvl="0">
              <a:lnSpc>
                <a:spcPts val="1300"/>
              </a:lnSpc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・　ベビーカーを利用しての見学はできません。船内外でお預かりもできませんのでご了承ください。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lvl="0">
              <a:lnSpc>
                <a:spcPts val="1300"/>
              </a:lnSpc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・　船内ではグループ行動となりますので，別行動や，見学時間途中の乗下船はできません。</a:t>
            </a:r>
            <a:endParaRPr lang="ja-JP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lvl="0">
              <a:lnSpc>
                <a:spcPts val="1300"/>
              </a:lnSpc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・　天候等の理由により，見学会を中止する場合があります。</a:t>
            </a:r>
            <a:endParaRPr lang="ja-JP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lvl="0">
              <a:lnSpc>
                <a:spcPts val="1200"/>
              </a:lnSpc>
            </a:pP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・　</a:t>
            </a:r>
            <a:r>
              <a:rPr lang="ja-JP" altLang="en-US" sz="12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当選結果は当選者のみ，平成</a:t>
            </a:r>
            <a:r>
              <a:rPr lang="en-US" altLang="ja-JP" sz="12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31</a:t>
            </a:r>
            <a:r>
              <a:rPr lang="ja-JP" altLang="en-US" sz="12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</a:t>
            </a:r>
            <a:r>
              <a:rPr lang="en-US" altLang="ja-JP" sz="1200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lang="ja-JP" altLang="en-US" sz="12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en-US" altLang="ja-JP" sz="12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29</a:t>
            </a:r>
            <a:r>
              <a:rPr lang="ja-JP" altLang="en-US" sz="12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</a:t>
            </a:r>
            <a:r>
              <a:rPr lang="en-US" altLang="ja-JP" sz="12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2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金</a:t>
            </a:r>
            <a:r>
              <a:rPr lang="en-US" altLang="ja-JP" sz="12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  <a:r>
              <a:rPr lang="ja-JP" altLang="en-US" sz="12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目途にご案内を郵送します。落選者には連絡い</a:t>
            </a:r>
          </a:p>
          <a:p>
            <a:pPr lvl="0">
              <a:lnSpc>
                <a:spcPts val="1200"/>
              </a:lnSpc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たしません</a:t>
            </a:r>
            <a:r>
              <a:rPr lang="ja-JP" altLang="en-US" sz="12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ja-JP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521268"/>
              </p:ext>
            </p:extLst>
          </p:nvPr>
        </p:nvGraphicFramePr>
        <p:xfrm>
          <a:off x="113269" y="1928664"/>
          <a:ext cx="6544656" cy="431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105"/>
                <a:gridCol w="2494280"/>
                <a:gridCol w="2448271"/>
              </a:tblGrid>
              <a:tr h="4432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記載内容</a:t>
                      </a:r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9530" marB="495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申込者①</a:t>
                      </a:r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9530" marB="495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申込者②</a:t>
                      </a:r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9530" marB="49530" anchor="ctr"/>
                </a:tc>
              </a:tr>
              <a:tr h="64389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①氏名</a:t>
                      </a:r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（漢字・ローマ字両方）</a:t>
                      </a:r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9530" marB="4953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ctr"/>
                      <a:endParaRPr kumimoji="1" lang="ja-JP" altLang="en-US" sz="105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ctr"/>
                      <a:endParaRPr kumimoji="1" lang="ja-JP" altLang="en-US" sz="105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en-US" altLang="ja-JP" sz="105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</a:t>
                      </a:r>
                      <a:r>
                        <a:rPr kumimoji="1" lang="ja-JP" altLang="en-US" sz="105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ローマ字表記</a:t>
                      </a:r>
                      <a:r>
                        <a:rPr kumimoji="1" lang="en-US" altLang="ja-JP" sz="1050" baseline="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                        )</a:t>
                      </a:r>
                    </a:p>
                  </a:txBody>
                  <a:tcPr marT="49530" marB="4953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ctr"/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ctr"/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05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</a:t>
                      </a:r>
                      <a:r>
                        <a:rPr kumimoji="1" lang="ja-JP" altLang="en-US" sz="105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ローマ表記　　　　　　　　　　　　　　　　　</a:t>
                      </a:r>
                      <a:r>
                        <a:rPr kumimoji="1" lang="en-US" altLang="ja-JP" sz="105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)</a:t>
                      </a:r>
                      <a:endParaRPr kumimoji="1" lang="ja-JP" altLang="en-US" sz="105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9530" marB="49530" anchor="ctr"/>
                </a:tc>
              </a:tr>
              <a:tr h="44327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②生年月日（西暦）</a:t>
                      </a:r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9530" marB="495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年　　　　　月　　　　　日</a:t>
                      </a:r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9530" marB="4953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年　　　　　月　　　　　日</a:t>
                      </a:r>
                    </a:p>
                  </a:txBody>
                  <a:tcPr marT="49530" marB="49530" anchor="ctr"/>
                </a:tc>
              </a:tr>
              <a:tr h="44327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③国籍</a:t>
                      </a:r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9530" marB="4953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9530" marB="4953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9530" marB="49530" anchor="ctr"/>
                </a:tc>
              </a:tr>
              <a:tr h="8255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④身分証明書の種類</a:t>
                      </a:r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・記号</a:t>
                      </a:r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9530" marB="495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パスポート　又は　運転免許証</a:t>
                      </a:r>
                    </a:p>
                    <a:p>
                      <a:pPr algn="ctr"/>
                      <a:r>
                        <a:rPr kumimoji="1" lang="en-US" altLang="ja-JP" sz="11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</a:t>
                      </a:r>
                      <a:r>
                        <a:rPr kumimoji="1" lang="ja-JP" altLang="en-US" sz="11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どちらかに〇をしてください</a:t>
                      </a:r>
                      <a:r>
                        <a:rPr kumimoji="1" lang="en-US" altLang="ja-JP" sz="11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)</a:t>
                      </a:r>
                      <a:endParaRPr kumimoji="1" lang="ja-JP" altLang="en-US" sz="11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ctr"/>
                      <a:endParaRPr kumimoji="1" lang="ja-JP" altLang="en-US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記号</a:t>
                      </a:r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9530" marB="495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パスポート　又は　運転免許証</a:t>
                      </a:r>
                    </a:p>
                    <a:p>
                      <a:pPr algn="ctr"/>
                      <a:r>
                        <a:rPr kumimoji="1" lang="en-US" altLang="ja-JP" sz="11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</a:t>
                      </a:r>
                      <a:r>
                        <a:rPr kumimoji="1" lang="ja-JP" altLang="en-US" sz="11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どちらかに〇をしてください</a:t>
                      </a:r>
                      <a:r>
                        <a:rPr kumimoji="1" lang="en-US" altLang="ja-JP" sz="11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)</a:t>
                      </a:r>
                      <a:endParaRPr kumimoji="1" lang="ja-JP" altLang="en-US" sz="11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ctr"/>
                      <a:endParaRPr kumimoji="1" lang="ja-JP" altLang="en-US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記号</a:t>
                      </a:r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9530" marB="49530" anchor="ctr"/>
                </a:tc>
              </a:tr>
              <a:tr h="44327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⑤郵便番号</a:t>
                      </a:r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9530" marB="4953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9530" marB="4953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9530" marB="49530" anchor="ctr"/>
                </a:tc>
              </a:tr>
              <a:tr h="44327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⑥自宅住所</a:t>
                      </a:r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9530" marB="4953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9530" marB="4953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9530" marB="49530" anchor="ctr"/>
                </a:tc>
              </a:tr>
              <a:tr h="46228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⑦電話番号</a:t>
                      </a:r>
                    </a:p>
                    <a:p>
                      <a:pPr algn="l"/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</a:t>
                      </a:r>
                      <a:r>
                        <a:rPr kumimoji="1" lang="en-US" altLang="ja-JP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携帯番号も可</a:t>
                      </a:r>
                      <a:r>
                        <a:rPr kumimoji="1" lang="en-US" altLang="ja-JP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)</a:t>
                      </a:r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9530" marB="4953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9530" marB="4953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9530" marB="4953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415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600" 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61</Words>
  <Application>Microsoft Office PowerPoint</Application>
  <PresentationFormat>A4 210 x 297 mm</PresentationFormat>
  <Paragraphs>91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船内見学会のご案内</dc:title>
  <dc:creator>広島県</dc:creator>
  <cp:lastModifiedBy>広島県</cp:lastModifiedBy>
  <cp:revision>140</cp:revision>
  <cp:lastPrinted>2016-09-06T02:29:49Z</cp:lastPrinted>
  <dcterms:created xsi:type="dcterms:W3CDTF">2015-05-29T01:37:24Z</dcterms:created>
  <dcterms:modified xsi:type="dcterms:W3CDTF">2019-03-06T04:15:54Z</dcterms:modified>
</cp:coreProperties>
</file>